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706" r:id="rId2"/>
    <p:sldMasterId id="2147483694" r:id="rId3"/>
    <p:sldMasterId id="2147483682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0" r:id="rId6"/>
    <p:sldId id="265" r:id="rId7"/>
    <p:sldId id="268" r:id="rId8"/>
    <p:sldId id="270" r:id="rId9"/>
    <p:sldId id="269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embeddedFontLst>
    <p:embeddedFont>
      <p:font typeface="Gill Sans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0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WuNs4FXHTZSNIrzfgtwgX//pJ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540" y="68"/>
      </p:cViewPr>
      <p:guideLst>
        <p:guide orient="horz" pos="2160"/>
        <p:guide pos="3840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6" d="100"/>
          <a:sy n="56" d="100"/>
        </p:scale>
        <p:origin x="258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A4CAE7-B407-DA9F-359A-3A4AE838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732D2-A42A-B678-9599-A6CC6A96B3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F09B8-4478-403A-9911-BAE7D1A03D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F96D8-7BB0-AF9C-E1DC-6BFBB51252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61073-8E6E-80B5-7877-14E617B95E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41880-5F99-46AF-ADB5-845851C74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c69250b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0c69250b9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0c69250b9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38634F63-BFAA-E24D-BCA6-4E50991F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EE62CE92-DB23-8D88-3A15-91FF07FA7B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23612578-AD4B-DF34-22E7-AF1CB6D27E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C1FAEC87-9BAC-5170-51F7-514608DF4B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625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AA4A00CB-7870-90A6-12CB-D6CAE72EC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BFFE3061-19C3-E9F2-584D-C35B5120A7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59FE4A6B-3638-CF13-A7E1-D773EEC87C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1FD0F810-068C-708E-C2A9-06C1DF0431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4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8A7CEA9F-A120-0A39-2FBB-71651451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5544C8C5-4364-76FE-1557-59A9824560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2032F57B-7BD1-AB51-0D59-E04A5F6F4A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3A68974C-6806-388B-A22D-841EC5C22A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401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170DF41F-D2C8-5EB5-E59F-AC8347EB1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46FAEEC9-3C04-A97F-56C9-D47A8E132F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8E2C9FDB-034E-B4AC-173A-AD206FF987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41CBFBA1-CD73-70B6-5A4C-EBF9E092E5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67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DF44F0C3-0DAE-0BE6-A883-AA5BE2FA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1B733546-4863-6681-9947-27A1A8B386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51A74517-ABD0-EE6F-9F26-BFA842C582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0DD8FF38-5E74-5220-5E0C-3CE39E7317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682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D8CC2480-F190-905B-E2FF-CF044BB6A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D197B6A8-C44C-F8C8-45A8-C20422C367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F04EEC41-B9DE-E12C-7B2B-D3BE349FC4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256374F3-0B4C-048F-E864-58074772CF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796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7CA5100F-C41B-AF36-42DA-D6723FAA5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9A6250F4-F032-A6FD-BFB0-E8826AC9DC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164CC34B-E776-A991-F52A-5AFEDCB743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854B79E4-4AA7-8754-BAD2-AD464A162E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11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CB854BD7-66FD-5C41-9248-B70D2BDB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8484574A-B7D6-81E2-F20F-B84DCFA9A8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494C7797-DE17-596A-E8AE-AC3DE9FBCC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E0192EB0-9946-A057-C8F3-BC3B9CD6459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654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D55AF424-0936-842B-1394-D1909942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E19DA469-1BF3-4FF4-36FD-D0902504DD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197ADD42-FA98-4A9C-B5D2-7B2A9FA976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D5D8743E-A344-FF97-BBAE-AA230EA058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610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028FC722-436C-7B59-08E1-A0CC11578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BABA1B5C-321A-DFDE-AAEF-249FDB0E24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284BF34D-C934-162B-22CF-4CC3D8A987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B8349683-A6DE-71B9-40FE-06EA8086C6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87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88DF9227-E415-8A78-C876-C65F735FD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48E08BF7-8774-3E83-6250-490FFD9AC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4BB9505F-B933-43C8-BCE2-02A422D366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A6A58CB6-F935-2CBF-8C12-09443CC4DD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76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D720305D-BD8C-854A-2BE1-5BAE87616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3469B13F-0842-E963-E510-17741923F4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E9123234-4826-9E54-E405-C7D5395E0E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E3C9C5C3-6D46-D382-683A-006F451B6F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47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4A803A97-6221-8AD2-E8E5-058318D6A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88BFFEE5-97D6-5130-5A96-C512C319EF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C341E9E9-CA8B-9827-3307-4F72C8C384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8175554F-12E2-701E-0E9A-0AB39F112D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3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E6FFEB8F-A6F5-D799-750C-0C5E22012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EE8BD212-DD24-3529-73FC-BA7F8447A6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2C29A2A5-7E7A-3BFB-F5E1-0E415AB65A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738DF5A5-7CF4-1E1C-B358-7F6888E2C8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0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2C1FB11C-82D3-D1DF-ABDE-2C8F0BFB9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AE7EEBB1-7536-11DC-B280-C2DD83F22F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DA3838CF-1B00-6896-8BA6-6625FA0691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86C8782D-657D-8828-1EC8-EDBD50ED27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9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8A615133-96D4-0964-4872-9CD3D80BD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D8FB0617-1E16-20F7-81BC-BB0D27741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6F13B359-5B9F-0C92-5C62-380F1D2DA6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D425B8AD-88FB-7F2F-587A-2E637F5049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82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E1ADB14D-79F5-6037-6FE7-275A4FA6C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E2AE8B57-3D4B-B9BE-4D46-DF0894BC40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3A1BC887-E9D8-5810-1994-5EA985EFB0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7F180E9F-4F44-C9CD-2545-5F54AE2216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3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6C2D9E92-114E-380B-9946-C05824D2B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76ad793a_0_11:notes">
            <a:extLst>
              <a:ext uri="{FF2B5EF4-FFF2-40B4-BE49-F238E27FC236}">
                <a16:creationId xmlns:a16="http://schemas.microsoft.com/office/drawing/2014/main" id="{19E958E2-EBEF-A127-EA1B-0BA2E7A8E2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7d76ad793a_0_11:notes">
            <a:extLst>
              <a:ext uri="{FF2B5EF4-FFF2-40B4-BE49-F238E27FC236}">
                <a16:creationId xmlns:a16="http://schemas.microsoft.com/office/drawing/2014/main" id="{3DB9CF35-9E8D-5ABC-78FE-3BDF6F37D8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7d76ad793a_0_11:notes">
            <a:extLst>
              <a:ext uri="{FF2B5EF4-FFF2-40B4-BE49-F238E27FC236}">
                <a16:creationId xmlns:a16="http://schemas.microsoft.com/office/drawing/2014/main" id="{9394D6C2-8B41-28CB-7E6E-FAC5A2D5E4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11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Principal" userDrawn="1">
  <p:cSld name="Capa Principal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9ee46df7a_3_13"/>
          <p:cNvSpPr txBox="1">
            <a:spLocks noGrp="1"/>
          </p:cNvSpPr>
          <p:nvPr>
            <p:ph type="body" idx="1"/>
          </p:nvPr>
        </p:nvSpPr>
        <p:spPr>
          <a:xfrm>
            <a:off x="401982" y="4589047"/>
            <a:ext cx="3527467" cy="43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840"/>
              <a:buNone/>
              <a:defRPr sz="2000" b="0" i="1">
                <a:solidFill>
                  <a:srgbClr val="428499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30" name="Google Shape;130;g329ee46df7a_3_13"/>
          <p:cNvSpPr txBox="1">
            <a:spLocks noGrp="1"/>
          </p:cNvSpPr>
          <p:nvPr>
            <p:ph type="body" idx="2"/>
          </p:nvPr>
        </p:nvSpPr>
        <p:spPr>
          <a:xfrm>
            <a:off x="157163" y="2094595"/>
            <a:ext cx="4404677" cy="1763030"/>
          </a:xfrm>
          <a:prstGeom prst="rect">
            <a:avLst/>
          </a:prstGeom>
          <a:noFill/>
          <a:ln w="9525" cap="flat" cmpd="sng">
            <a:solidFill>
              <a:srgbClr val="0074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SzPts val="3312"/>
              <a:buNone/>
              <a:defRPr sz="3600" b="1">
                <a:solidFill>
                  <a:srgbClr val="007489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32" name="Google Shape;132;g329ee46df7a_3_13"/>
          <p:cNvSpPr txBox="1">
            <a:spLocks noGrp="1"/>
          </p:cNvSpPr>
          <p:nvPr>
            <p:ph type="body" idx="4"/>
          </p:nvPr>
        </p:nvSpPr>
        <p:spPr>
          <a:xfrm>
            <a:off x="401982" y="3970839"/>
            <a:ext cx="3926177" cy="4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b="1" i="1">
                <a:solidFill>
                  <a:srgbClr val="AD2F30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pic>
        <p:nvPicPr>
          <p:cNvPr id="134" name="Google Shape;134;g329ee46df7a_3_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9768" y="1039100"/>
            <a:ext cx="4884216" cy="3394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24096-76D4-32A3-F62F-215B1159B5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163" y="96819"/>
            <a:ext cx="2910284" cy="18845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D49D89-F2FF-8B40-E425-1CD3ED065F7C}"/>
              </a:ext>
            </a:extLst>
          </p:cNvPr>
          <p:cNvSpPr/>
          <p:nvPr userDrawn="1"/>
        </p:nvSpPr>
        <p:spPr>
          <a:xfrm>
            <a:off x="10170694" y="5517296"/>
            <a:ext cx="1780674" cy="1083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46595213-FB82-71B1-732D-67CA903496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5715" y="5172495"/>
            <a:ext cx="9388760" cy="1292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E1D4-D137-2618-3AAB-26591E8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ED16-5654-6C7D-C91E-2CA2D5D0C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3E188-6862-E4CA-E726-FEE437CD2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8D01D-140C-ADC6-1E52-7DAC569D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59CED-EF0B-2FD2-F4BE-FBB0D694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6B5F4-B468-58A5-DDCE-C2CA0505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0681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FEFC-D600-A927-3283-E7AC57B8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F8861-F080-9199-8073-59269FA50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AE3C-D86A-D38E-4290-03469196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1C63F-B006-7519-4EB2-C582ADDF6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64CD5-D4FD-459F-299F-54A2B96C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E1C4A-452F-BFF2-2338-9207B665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C9AFE-1159-665B-CFCE-8C76F6CA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F047F-9175-BA53-92D6-B915C321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4028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C4C2-DC82-132F-6A65-AF1589B8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DC6E0-68F9-9461-944D-FCF8DE0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097DA-21A4-494C-1590-5E475046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1EE69-E6C5-5ADF-E142-CD781703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73338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D3FB9-E34A-6CC0-3B0C-7EBEAA9C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AF921-B636-9103-0DEB-A50893F0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18A8-DE0A-B6C2-EF75-092EDBE7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285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B8F7-DC9E-BA93-32BE-B884F40E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DD8A1-2E88-1F4C-FC95-C481FD988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412AE-C4C3-C28F-00E9-FC6E6D2F6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56D30-5DE2-64EC-0471-8D0705F6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7AA53-7EC2-33C6-8C3D-CAF9A54A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92FCF-12F6-1A84-E3D7-B9182386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5360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86F1-2F70-33EF-B385-24B01921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5C532-9259-85CF-76EF-EDAEA7745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2D549-ECF9-3060-35B8-058A033E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974F0-FC79-44FA-751B-CE8BF4A5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1F1CC-97B5-E1A4-6902-87ED66A7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CBDC-0BB1-5D77-760F-0FE400A0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102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F49A-10F3-6CE1-599B-1D083426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514B8-9E38-0665-0AC0-B8B7FC43D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6016F-0BB4-DA09-31C8-CFB6AF23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4D516-8CF3-9ECB-2FAB-F8C4BC00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4A7ED-DB9E-F150-537F-AC2EDB61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34043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2DA9E7-B00C-EFEA-3268-71E04DE39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0C647-2E07-23BB-A2C1-56C49AFF7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9870-6A8E-0785-2AD9-37AA7565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6BABF-75CC-94AA-6071-EB1F97FB6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E91C-3C40-6041-7BC9-1E9EC970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129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6D53A60-22AC-8EFD-0CE4-5035536FF0DD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889A">
                  <a:alpha val="6000"/>
                </a:srgbClr>
              </a:gs>
              <a:gs pos="100000">
                <a:srgbClr val="C00000"/>
              </a:gs>
            </a:gsLst>
            <a:lin ang="0" scaled="1"/>
            <a:tileRect/>
          </a:gra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700" b="1" dirty="0">
              <a:solidFill>
                <a:schemeClr val="tx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31B763-C4E7-E4C1-C62C-56B3AF54F6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982" y="4589047"/>
            <a:ext cx="3527467" cy="4339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1">
                <a:solidFill>
                  <a:srgbClr val="428499"/>
                </a:solidFill>
              </a:defRPr>
            </a:lvl1pPr>
          </a:lstStyle>
          <a:p>
            <a:pPr lvl="0"/>
            <a:r>
              <a:rPr lang="en-US" dirty="0" err="1"/>
              <a:t>Insira</a:t>
            </a:r>
            <a:r>
              <a:rPr lang="en-US" dirty="0"/>
              <a:t> o cargo </a:t>
            </a:r>
            <a:r>
              <a:rPr lang="en-US" dirty="0" err="1"/>
              <a:t>aqui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435CDEF-DD53-8691-E2D8-298A569AB6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094595"/>
            <a:ext cx="4404677" cy="1763030"/>
          </a:xfrm>
          <a:prstGeom prst="rect">
            <a:avLst/>
          </a:prstGeom>
          <a:ln>
            <a:solidFill>
              <a:srgbClr val="007489"/>
            </a:solidFill>
          </a:ln>
        </p:spPr>
        <p:txBody>
          <a:bodyPr/>
          <a:lstStyle>
            <a:lvl1pPr marL="0" indent="0" algn="l">
              <a:buNone/>
              <a:defRPr sz="3600" b="1">
                <a:solidFill>
                  <a:srgbClr val="007489"/>
                </a:solidFill>
              </a:defRPr>
            </a:lvl1pPr>
          </a:lstStyle>
          <a:p>
            <a:pPr lvl="0"/>
            <a:r>
              <a:rPr lang="en-US" dirty="0" err="1"/>
              <a:t>Insira</a:t>
            </a:r>
            <a:r>
              <a:rPr lang="en-US" dirty="0"/>
              <a:t> o </a:t>
            </a:r>
            <a:r>
              <a:rPr lang="en-US" dirty="0" err="1"/>
              <a:t>tema</a:t>
            </a:r>
            <a:r>
              <a:rPr lang="en-US" dirty="0"/>
              <a:t> da </a:t>
            </a:r>
            <a:r>
              <a:rPr lang="en-US" dirty="0" err="1"/>
              <a:t>apresentação</a:t>
            </a:r>
            <a:r>
              <a:rPr lang="en-US" dirty="0"/>
              <a:t> </a:t>
            </a:r>
            <a:r>
              <a:rPr lang="en-US" dirty="0" err="1"/>
              <a:t>aqui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CEB55EB-C570-579D-22CA-93EFB7989B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492" y="5397963"/>
            <a:ext cx="5324276" cy="584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>
                <a:solidFill>
                  <a:srgbClr val="428499"/>
                </a:solidFill>
              </a:defRPr>
            </a:lvl1pPr>
          </a:lstStyle>
          <a:p>
            <a:pPr lvl="0"/>
            <a:r>
              <a:rPr lang="en-US" dirty="0" err="1"/>
              <a:t>Insira</a:t>
            </a:r>
            <a:r>
              <a:rPr lang="en-US" dirty="0"/>
              <a:t> a data </a:t>
            </a:r>
            <a:r>
              <a:rPr lang="en-US" dirty="0" err="1"/>
              <a:t>aqui</a:t>
            </a:r>
            <a:r>
              <a:rPr lang="en-US" dirty="0"/>
              <a:t> [Ex: 02 de Janeiro de 2024]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B8FE87-2DFD-21AD-EEE2-E28F09895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982" y="3970839"/>
            <a:ext cx="3926177" cy="463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1">
                <a:solidFill>
                  <a:srgbClr val="AD2F30"/>
                </a:solidFill>
              </a:defRPr>
            </a:lvl1pPr>
          </a:lstStyle>
          <a:p>
            <a:pPr lvl="0"/>
            <a:r>
              <a:rPr lang="en-US" dirty="0" err="1"/>
              <a:t>Insira</a:t>
            </a:r>
            <a:r>
              <a:rPr lang="en-US" dirty="0"/>
              <a:t> o </a:t>
            </a:r>
            <a:r>
              <a:rPr lang="en-US" dirty="0" err="1"/>
              <a:t>nome</a:t>
            </a:r>
            <a:r>
              <a:rPr lang="en-US" dirty="0"/>
              <a:t> do(a) </a:t>
            </a:r>
            <a:r>
              <a:rPr lang="en-US" dirty="0" err="1"/>
              <a:t>presentador</a:t>
            </a:r>
            <a:r>
              <a:rPr lang="en-US" dirty="0"/>
              <a:t>(a) </a:t>
            </a:r>
            <a:r>
              <a:rPr lang="en-US" dirty="0" err="1"/>
              <a:t>aqui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D903C-0CB2-DF03-01BC-20418C5C1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62" y="1295982"/>
            <a:ext cx="5576275" cy="372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C5201989-D26C-0521-B0A2-9365DC51D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84725"/>
            <a:ext cx="36195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88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6FE2-7E40-2F0C-108B-E6D6F5D8C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38814-0CDC-A292-A8B0-F15223B80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3E3DB-80B9-2254-C7DD-6E8C4CA8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2888F-F52B-EEF1-E91D-D21F4C49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BA82D-2E27-8589-DFE1-FB530866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>
  <p:cSld name="1_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9ee46df7a_3_20"/>
          <p:cNvSpPr txBox="1">
            <a:spLocks noGrp="1"/>
          </p:cNvSpPr>
          <p:nvPr>
            <p:ph type="body" idx="1"/>
          </p:nvPr>
        </p:nvSpPr>
        <p:spPr>
          <a:xfrm>
            <a:off x="1015049" y="250825"/>
            <a:ext cx="10508257" cy="67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60"/>
              </a:spcBef>
              <a:spcAft>
                <a:spcPts val="0"/>
              </a:spcAft>
              <a:buSzPts val="3956"/>
              <a:buNone/>
              <a:defRPr sz="4300" b="1">
                <a:solidFill>
                  <a:srgbClr val="007489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cxnSp>
        <p:nvCxnSpPr>
          <p:cNvPr id="138" name="Google Shape;138;g329ee46df7a_3_20"/>
          <p:cNvCxnSpPr/>
          <p:nvPr/>
        </p:nvCxnSpPr>
        <p:spPr>
          <a:xfrm>
            <a:off x="239486" y="903515"/>
            <a:ext cx="11342914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03148">
                <a:alpha val="47843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34A472-90A6-E110-4EB3-02F139FEC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2825" y="5705891"/>
            <a:ext cx="1779175" cy="115210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46B4-9321-D89A-8A55-3A103331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E7229-4DE8-87D3-7610-D5359AB41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8863A-3E0B-0C0B-9657-D0159A80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4F816-2911-6872-7D87-965148A5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09A96-4AA8-C9E0-031D-39811C58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7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AE25-356F-7AB1-B85C-83303CD3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389B1-77E5-0241-16C7-F107234B6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5CE35-175E-DBBF-B54D-AEF0E3A0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7344C-E66A-5F7C-4357-4AE5846D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76E9-7303-2A5E-1E14-58CDD97B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59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4DC0-E6C5-20F7-363D-D1E341F1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2A76C-5B0B-72ED-E0FA-E56884951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11CFF-A2CD-282E-71B0-92568FF42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8D475-AEFD-385F-338A-A9E75996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B0E35-9157-909E-01E9-41FB77E0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84BF-5633-0923-1921-80794562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3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50BC-EFFB-55DF-D4AD-72E60FBB3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EFD5A-0C6C-23EF-90EE-A2F55496E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59078-CB79-571C-A8AF-3D9A4901C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8AF03-A641-204F-49AB-EC48AE18E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C058E-740E-E7D7-9011-3814E5A98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6C60C-B1AE-0867-8118-974C3354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4CBB3-8DDA-F5DA-2B53-B83B6970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AAF4B-D3F2-09C4-E3E9-B52EE005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8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388C-D597-8247-F050-FCE4DAC5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9D394-C4DD-E9CD-CC8A-756BF7CE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7D7E9-842A-D523-8490-A027E410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843C7-A936-9E64-5789-3184011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15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CB877-8DF3-9960-9C37-58198C5D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AA9BE-FA68-DA74-1F83-273E4006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B82CD-3097-CC0A-B464-D904C110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78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FCC5-24C2-0ADB-50C0-29506442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140C-B6D6-50F3-1623-4F96276B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65D95-9668-52F8-569E-3A0F06679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3EA29-7467-3615-68ED-63260603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AE728-CE38-F85C-6D99-BC86DD6A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49F87-C369-ECB8-92BF-6EC5E697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07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8D3F-CDF2-D464-EFB1-BD291280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46533-DFE8-17DE-B99D-7B381C28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56180-D215-9319-3998-8A54C19E9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F0ADD-66CC-1068-6E5E-7D4CB6A2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CA71D-4F99-DDF9-5AF0-83B4C849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E92FC-CEF9-44E5-FCC3-41E70BED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8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F38F-FD87-8CD6-0F75-9FF5C394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20252-8098-7F21-9E9E-42EBC5D52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F8E1C-310A-91CD-AAC6-600BD14B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DE6C3-D495-6A5B-E3DE-9B33DC2C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AFF81-D897-48DA-D976-E466032B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6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D1F47-54C9-4220-1D40-B960ECD41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D0AAF-B567-D342-6E40-692D40C5C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A83F9-B1E0-06CB-6211-FFFDE97E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AB468-F031-8B50-38F9-B960F310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5F611-C95C-3943-7C5D-4D37B5CA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>
  <p:cSld name="2_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9ee46df7a_3_20"/>
          <p:cNvSpPr txBox="1">
            <a:spLocks noGrp="1"/>
          </p:cNvSpPr>
          <p:nvPr>
            <p:ph type="body" idx="1"/>
          </p:nvPr>
        </p:nvSpPr>
        <p:spPr>
          <a:xfrm>
            <a:off x="1015049" y="250825"/>
            <a:ext cx="10508257" cy="67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60"/>
              </a:spcBef>
              <a:spcAft>
                <a:spcPts val="0"/>
              </a:spcAft>
              <a:buSzPts val="3956"/>
              <a:buNone/>
              <a:defRPr sz="4300" b="1">
                <a:solidFill>
                  <a:srgbClr val="007489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cxnSp>
        <p:nvCxnSpPr>
          <p:cNvPr id="138" name="Google Shape;138;g329ee46df7a_3_20"/>
          <p:cNvCxnSpPr/>
          <p:nvPr/>
        </p:nvCxnSpPr>
        <p:spPr>
          <a:xfrm>
            <a:off x="239486" y="903515"/>
            <a:ext cx="11342914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03148">
                <a:alpha val="47843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34A472-90A6-E110-4EB3-02F139FEC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2825" y="5705891"/>
            <a:ext cx="1779175" cy="11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9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9AE3-51C2-25CC-142B-AE760CB7A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7D1B1-D8A8-BF38-45D1-65D696817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F08B-409A-6FF3-1BE9-B4FAC09E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8284D-AF09-C01D-AB6D-6474E290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BB42F-D08F-F421-5260-72DA4964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96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ADB2-9F2F-BC25-4AFF-6355301F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E9C21-8E3C-8A24-1BBA-DF4C3FB92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8CA0-6ED9-8B28-56DC-EC32C46E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0EE86-02BD-6487-F892-0A3A7F0C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AF4D2-26A6-5760-64A0-8CC03B59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01A1-48A2-CF66-232E-35B2794F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396C9-4D34-E11D-589B-9F00FDB8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B45A0-332C-EEED-4A22-252AF7CA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477A-F940-987A-75B3-D6AAE09A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72412-0FCB-0E1E-961D-08D1B512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06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06A8-2E33-203E-E99A-3289F202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F21D6-4ABE-F0E1-7FF4-C42CBA546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1842-9080-DC21-CD33-D8D79B9C0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E078B-62DD-D9A2-CA0E-04FA7B16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91F8C-6A35-0EEA-2939-59159418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BE27F-E2FC-43FB-4719-F88A7357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11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2D43-C74A-C9BA-22D2-D60FE866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F0A32-7477-7BCF-6A3A-D02FC3898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23E9C-708C-1F3D-E80A-542E2629B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42C8C-F03A-8B4C-00AB-870437DE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CB8F6-87EE-EDE0-5DC8-FB8ADFF5C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38A52-A411-C428-D178-293FEA1B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AC524-D4A8-FAE0-9058-05169939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FD96C-04C7-A29C-ADBE-5971DDA8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81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14E3-120F-333E-EFAB-BBA36F29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A3A3A-B19E-8CF1-2A4B-51B97EDA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78FCE-B7C7-B32C-BE3A-2002E3EE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132E8-7633-8418-80C6-53838452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23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7427E-B77A-A267-B959-5BEE92D8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B85B0-3FCF-589D-A970-F8C54832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6FCB9-57F9-1BEE-8162-ED41D99F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76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3058-9058-B4D6-E70B-38FF2C67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AD00F-3C01-2182-3F34-75CE5AD81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804E3-5571-38E6-6C61-DA7B2C7AD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980B3-96E7-D26D-5D77-21F127C5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BBAC6-4381-DC01-8CEF-95E50CF1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AE63F-AB7A-C500-C296-11BF2C96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23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6D59-1401-73FD-E974-AD412989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78D21-A544-2C15-FD02-08094522B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BEFD4-3A52-65BB-494F-57AC9BFEA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8A21E-4566-F825-25FC-448FDC09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544D6-A1E5-61E9-4A93-A7018665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6E497-FF1F-32E6-6A84-60C837F7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6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D632-18E9-1969-EE28-03A9A33C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707A0-A336-E0AF-8ABA-6FB695863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A24D8-9625-B69B-0CE2-FC22E899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54267-EE59-4BE0-7B17-A78CA2E0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C5708-9C95-6985-DE37-FFAB1EBB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>
  <p:cSld name="2_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9ee46df7a_3_20"/>
          <p:cNvSpPr txBox="1">
            <a:spLocks noGrp="1"/>
          </p:cNvSpPr>
          <p:nvPr>
            <p:ph type="body" idx="1"/>
          </p:nvPr>
        </p:nvSpPr>
        <p:spPr>
          <a:xfrm>
            <a:off x="1015049" y="250825"/>
            <a:ext cx="10508257" cy="67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60"/>
              </a:spcBef>
              <a:spcAft>
                <a:spcPts val="0"/>
              </a:spcAft>
              <a:buSzPts val="3956"/>
              <a:buNone/>
              <a:defRPr sz="4300" b="1">
                <a:solidFill>
                  <a:srgbClr val="007489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cxnSp>
        <p:nvCxnSpPr>
          <p:cNvPr id="138" name="Google Shape;138;g329ee46df7a_3_20"/>
          <p:cNvCxnSpPr/>
          <p:nvPr/>
        </p:nvCxnSpPr>
        <p:spPr>
          <a:xfrm>
            <a:off x="239486" y="903515"/>
            <a:ext cx="11342914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03148">
                <a:alpha val="47843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34A472-90A6-E110-4EB3-02F139FEC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2825" y="5705891"/>
            <a:ext cx="1779175" cy="11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BF7EF-F602-72B6-4D9A-5CF701AC1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E39FB-2E72-DFF2-AB45-D82A325C7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156F6-6372-BE21-2680-D2CA74C8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F45DE-028E-2077-3809-0642C756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A687-7D86-52DA-41FF-2494F42E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5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>
  <p:cSld name="2_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9ee46df7a_3_20"/>
          <p:cNvSpPr txBox="1">
            <a:spLocks noGrp="1"/>
          </p:cNvSpPr>
          <p:nvPr>
            <p:ph type="body" idx="1"/>
          </p:nvPr>
        </p:nvSpPr>
        <p:spPr>
          <a:xfrm>
            <a:off x="1015049" y="250825"/>
            <a:ext cx="10508257" cy="67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60"/>
              </a:spcBef>
              <a:spcAft>
                <a:spcPts val="0"/>
              </a:spcAft>
              <a:buSzPts val="3956"/>
              <a:buNone/>
              <a:defRPr sz="4300" b="1">
                <a:solidFill>
                  <a:srgbClr val="007489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cxnSp>
        <p:nvCxnSpPr>
          <p:cNvPr id="138" name="Google Shape;138;g329ee46df7a_3_20"/>
          <p:cNvCxnSpPr/>
          <p:nvPr/>
        </p:nvCxnSpPr>
        <p:spPr>
          <a:xfrm>
            <a:off x="239486" y="903515"/>
            <a:ext cx="11342914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03148">
                <a:alpha val="47843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34A472-90A6-E110-4EB3-02F139FEC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2825" y="5705891"/>
            <a:ext cx="1779175" cy="11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60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>
  <p:cSld name="2_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9ee46df7a_3_20"/>
          <p:cNvSpPr txBox="1">
            <a:spLocks noGrp="1"/>
          </p:cNvSpPr>
          <p:nvPr>
            <p:ph type="body" idx="1"/>
          </p:nvPr>
        </p:nvSpPr>
        <p:spPr>
          <a:xfrm>
            <a:off x="1015049" y="250825"/>
            <a:ext cx="10508257" cy="67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60"/>
              </a:spcBef>
              <a:spcAft>
                <a:spcPts val="0"/>
              </a:spcAft>
              <a:buSzPts val="3956"/>
              <a:buNone/>
              <a:defRPr sz="4300" b="1">
                <a:solidFill>
                  <a:srgbClr val="007489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cxnSp>
        <p:nvCxnSpPr>
          <p:cNvPr id="138" name="Google Shape;138;g329ee46df7a_3_20"/>
          <p:cNvCxnSpPr/>
          <p:nvPr/>
        </p:nvCxnSpPr>
        <p:spPr>
          <a:xfrm>
            <a:off x="239486" y="903515"/>
            <a:ext cx="11342914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03148">
                <a:alpha val="47843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34A472-90A6-E110-4EB3-02F139FEC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2825" y="5705891"/>
            <a:ext cx="1779175" cy="11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3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A11C-28F4-1999-BB27-FFE2F2E74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88C97-C628-66BD-201E-342433831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C126C-702B-A18D-63FE-24050532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29218-31E6-E4E2-8189-98FD2E57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53E8D-11C0-5DA9-ECA2-1BB22EFF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2114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75B0-56D6-3C43-906E-B62401E7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D8E0F-F6B2-508A-0B2D-8BDAC1852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ACCFC-5FF2-C31D-B77B-6D04779A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59534-03B4-C12C-948B-9B35A8A0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AC9CC-EB1E-10BA-A7CD-CE6D48F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2570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8089-EC51-53B7-3AEA-1625F5BD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0C7DA-7D3A-2FE0-6102-87115BB9A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89C7A-6173-270F-5F7B-5BF8FEBE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E7E2D-8D2C-8E9B-BD81-2504756B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77DD4-FA4B-DA75-27A0-5CFE6239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0925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9ee46df7a_3_0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g329ee46df7a_3_0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g329ee46df7a_3_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9" name="Google Shape;119;g329ee46df7a_3_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Google Shape;120;g329ee46df7a_3_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g329ee46df7a_3_0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29ee46df7a_3_0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29ee46df7a_3_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g329ee46df7a_3_0" descr="A logo with text on i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0164" y="6108034"/>
            <a:ext cx="1056994" cy="569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29ee46df7a_3_0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rgbClr val="007489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329ee46df7a_3_0" descr="A white background with red border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3568"/>
            <a:ext cx="12198352" cy="685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29ee46df7a_3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39574" y="5643977"/>
            <a:ext cx="1690126" cy="9807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8" r:id="rId3"/>
    <p:sldLayoutId id="2147483679" r:id="rId4"/>
    <p:sldLayoutId id="2147483681" r:id="rId5"/>
    <p:sldLayoutId id="21474836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1DD67B-8301-0CB6-CE88-58AA071B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054C7-A31A-4C35-CAE0-1F6AA0378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C0A1D-96A0-1416-ABD4-77517158A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6858B2-C402-D248-A5E2-8F8AD1286296}" type="datetimeFigureOut">
              <a:rPr lang="en-PT" smtClean="0"/>
              <a:t>09/28/2025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1C36-D149-506C-DB64-531CD0870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3E1D8-9A9F-BD64-7E84-F86B2DD9F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C804D0-DDEE-B341-BD6D-386DABD2B45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138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27B0F-C8FD-B356-A862-B99F4368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A42FA-599F-11BA-387D-F1782E1BB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4CB7A-7CC2-7751-787C-F07759A5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4A001-FDD0-4C6E-8DBB-9009FE4AD99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1AB1C-AA2C-4FA6-F15E-8C365B227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0B46-28C6-0E8E-1206-4A66FF85C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9F5D90-1FA3-43AF-B246-930486ECF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FDB46-B609-6165-5F42-52820033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92641-B51A-08E4-5777-DF0CF41B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3A05E-D433-424E-D371-E5CA91463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D92F4D-A630-4768-A922-78077E8BA22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35A78-127D-280F-4A6C-5564A4997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32C42-FA84-FF3E-0D84-B07BEAC14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C3C85E-2968-4A1D-8310-3B640EE5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6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c69250b98_0_0"/>
          <p:cNvSpPr txBox="1">
            <a:spLocks noGrp="1"/>
          </p:cNvSpPr>
          <p:nvPr>
            <p:ph type="body" idx="1"/>
          </p:nvPr>
        </p:nvSpPr>
        <p:spPr>
          <a:xfrm>
            <a:off x="213683" y="1734303"/>
            <a:ext cx="6161400" cy="1763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115000"/>
              </a:lnSpc>
              <a:spcBef>
                <a:spcPts val="7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n-US" sz="2800" dirty="0">
                <a:latin typeface="+mn-lt"/>
              </a:rPr>
              <a:t>Tema de </a:t>
            </a:r>
            <a:r>
              <a:rPr lang="en-US" sz="2800" dirty="0" err="1">
                <a:latin typeface="+mn-lt"/>
              </a:rPr>
              <a:t>apresentação</a:t>
            </a:r>
            <a:endParaRPr sz="2800" dirty="0">
              <a:latin typeface="+mn-lt"/>
            </a:endParaRPr>
          </a:p>
        </p:txBody>
      </p:sp>
      <p:sp>
        <p:nvSpPr>
          <p:cNvPr id="227" name="Google Shape;227;g30c69250b98_0_0"/>
          <p:cNvSpPr txBox="1">
            <a:spLocks noGrp="1"/>
          </p:cNvSpPr>
          <p:nvPr>
            <p:ph type="body" idx="2"/>
          </p:nvPr>
        </p:nvSpPr>
        <p:spPr>
          <a:xfrm>
            <a:off x="429768" y="4484004"/>
            <a:ext cx="4764024" cy="76809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440"/>
              </a:spcBef>
              <a:spcAft>
                <a:spcPts val="600"/>
              </a:spcAft>
              <a:buNone/>
            </a:pPr>
            <a:r>
              <a:rPr lang="en-US" sz="1800" dirty="0">
                <a:latin typeface="+mj-lt"/>
              </a:rPr>
              <a:t>Maputo, </a:t>
            </a:r>
            <a:r>
              <a:rPr lang="en-US" sz="1800" dirty="0" err="1">
                <a:latin typeface="+mj-lt"/>
              </a:rPr>
              <a:t>Outubro</a:t>
            </a:r>
            <a:r>
              <a:rPr lang="en-US" sz="1800" dirty="0">
                <a:latin typeface="+mj-lt"/>
              </a:rPr>
              <a:t> de 2025</a:t>
            </a:r>
            <a:endParaRPr sz="1800" dirty="0">
              <a:latin typeface="+mj-lt"/>
            </a:endParaRPr>
          </a:p>
        </p:txBody>
      </p:sp>
      <p:sp>
        <p:nvSpPr>
          <p:cNvPr id="228" name="Google Shape;228;g30c69250b98_0_0"/>
          <p:cNvSpPr txBox="1">
            <a:spLocks noGrp="1"/>
          </p:cNvSpPr>
          <p:nvPr>
            <p:ph type="body" idx="4294967295"/>
          </p:nvPr>
        </p:nvSpPr>
        <p:spPr>
          <a:xfrm>
            <a:off x="607583" y="3671970"/>
            <a:ext cx="5767500" cy="46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600"/>
              </a:spcAft>
              <a:buSzPts val="688"/>
              <a:buNone/>
            </a:pPr>
            <a:r>
              <a:rPr lang="en-US" sz="1875" dirty="0">
                <a:solidFill>
                  <a:schemeClr val="dk1"/>
                </a:solidFill>
                <a:latin typeface="+mj-lt"/>
              </a:rPr>
              <a:t>Nome</a:t>
            </a:r>
            <a:endParaRPr sz="1625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56747E5C-B10C-110D-A4F4-34AA8FC2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778D1F91-0C39-FE1C-79D9-2A094B1D3F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7059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186AA437-122B-A080-0E7F-96304D6A6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29165782-0228-D185-7FDC-82500B9039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n-lt"/>
              </a:rPr>
              <a:t>Título</a:t>
            </a:r>
            <a:endParaRPr sz="2400" dirty="0">
              <a:solidFill>
                <a:srgbClr val="C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19564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25A32CD9-870E-2792-D942-3C821ACAF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8AC8EF9C-B44C-E346-A77F-54C699C621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22752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67B8CDCA-4F53-92E6-D453-5CDCEEF26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E90C6846-A754-4D5A-F573-AA00D96EF0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0772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ABC085D4-272D-88BF-E7AC-B0FD7DF93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8243E502-68E4-F2CD-824B-9E4490480B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4314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7ACD14F3-331B-9053-8EF5-2B9224EC6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CD3FD9D2-F7AB-2CAC-9D82-B6EE4CDB7C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n-lt"/>
              </a:rPr>
              <a:t>Título</a:t>
            </a:r>
            <a:endParaRPr sz="2400" dirty="0">
              <a:solidFill>
                <a:srgbClr val="C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5571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ADA14DBE-C4D6-DBA9-D5D8-C1FFA43DE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483DB609-A7F0-7BA1-CB08-5E58046AB4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21536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81547916-B7F1-2FBC-2CF3-BFE4340B8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AA6B418A-1996-B793-0CDF-9B06F9715A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28051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33340ABD-1607-C234-ECDC-3977C9886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0CC67E94-9DEE-F93A-B497-8E30F62895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982684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B74D9B5E-AE07-A7B1-78AA-94DC0AF3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1416C6BA-0DCC-DCD2-DCF6-79F46294A4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n-lt"/>
              </a:rPr>
              <a:t>Título</a:t>
            </a:r>
            <a:endParaRPr sz="2400" dirty="0">
              <a:solidFill>
                <a:srgbClr val="C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8647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/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n-lt"/>
              </a:rPr>
              <a:t>Título</a:t>
            </a:r>
            <a:endParaRPr sz="2400" dirty="0">
              <a:solidFill>
                <a:srgbClr val="C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B3204FC2-31BF-AEB9-EEFC-AE7E237C0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5A849E7A-D45B-8AA5-C203-100D10BAC1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77863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30D81B03-38EB-615E-40E0-9EB1DA2A3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9B1C616F-E897-6929-70FC-0354CD18B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5749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F7526DBA-CC88-3179-A337-FC509DBB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7837E869-2C60-71C2-FD3A-12D2CB3A2F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85352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EC89CFC3-EAB8-411D-C4E8-D679239CE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78B547E0-13F6-1857-9351-708048ACD6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6145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1F77A7BC-85D6-39BB-DC53-56F9ADBC4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CA6D0318-CD8A-2A08-CFF5-F52B6B5BE5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05851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17E8BADD-6500-BEB2-1B16-B7C7BB355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D82A9740-6F65-B1E7-2635-0AEC62B48F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n-lt"/>
              </a:rPr>
              <a:t>Título</a:t>
            </a:r>
            <a:endParaRPr sz="2400" dirty="0">
              <a:solidFill>
                <a:srgbClr val="C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9255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E4EBA69C-99B8-8426-E7A2-9B5D7C634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13CCFD73-98B8-CE33-1ABE-5864818EF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91606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89F299C0-864B-C16D-E304-C7FF4695B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76ad793a_0_11">
            <a:extLst>
              <a:ext uri="{FF2B5EF4-FFF2-40B4-BE49-F238E27FC236}">
                <a16:creationId xmlns:a16="http://schemas.microsoft.com/office/drawing/2014/main" id="{04CD9BC0-D84D-5B6D-4BCA-808094E081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325" y="307278"/>
            <a:ext cx="10833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Título</a:t>
            </a:r>
            <a:endParaRPr sz="2400" dirty="0">
              <a:solidFill>
                <a:srgbClr val="C0000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56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9435952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48</Words>
  <Application>Microsoft Office PowerPoint</Application>
  <PresentationFormat>Widescreen</PresentationFormat>
  <Paragraphs>61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Arial</vt:lpstr>
      <vt:lpstr>Aptos Display</vt:lpstr>
      <vt:lpstr>Noto Sans Symbols</vt:lpstr>
      <vt:lpstr>Aptos</vt:lpstr>
      <vt:lpstr>Gill Sans</vt:lpstr>
      <vt:lpstr>Dividend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Bilaal Amin</dc:creator>
  <cp:lastModifiedBy>Mussa Chaleque</cp:lastModifiedBy>
  <cp:revision>6</cp:revision>
  <dcterms:created xsi:type="dcterms:W3CDTF">2023-11-08T12:56:48Z</dcterms:created>
  <dcterms:modified xsi:type="dcterms:W3CDTF">2025-09-28T10:40:47Z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0x01010044C52C735BFF5D46B407162EDAF141E6</vt:lpwstr>
  </property>
  <property fmtid="{D5CDD505-2E9C-101B-9397-08002B2CF9AE}" pid="3" name="MediaServiceImageTags">
    <vt:lpwstr/>
  </property>
</Properties>
</file>